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9"/>
  </p:notesMasterIdLst>
  <p:handoutMasterIdLst>
    <p:handoutMasterId r:id="rId40"/>
  </p:handoutMasterIdLst>
  <p:sldIdLst>
    <p:sldId id="260" r:id="rId5"/>
    <p:sldId id="297" r:id="rId6"/>
    <p:sldId id="294" r:id="rId7"/>
    <p:sldId id="321" r:id="rId8"/>
    <p:sldId id="318" r:id="rId9"/>
    <p:sldId id="319" r:id="rId10"/>
    <p:sldId id="295" r:id="rId11"/>
    <p:sldId id="296" r:id="rId12"/>
    <p:sldId id="313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7" r:id="rId29"/>
    <p:sldId id="314" r:id="rId30"/>
    <p:sldId id="315" r:id="rId31"/>
    <p:sldId id="316" r:id="rId32"/>
    <p:sldId id="323" r:id="rId33"/>
    <p:sldId id="322" r:id="rId34"/>
    <p:sldId id="324" r:id="rId35"/>
    <p:sldId id="325" r:id="rId36"/>
    <p:sldId id="326" r:id="rId37"/>
    <p:sldId id="32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CC0066"/>
    <a:srgbClr val="C4FC4D"/>
    <a:srgbClr val="000000"/>
    <a:srgbClr val="F81EA9"/>
    <a:srgbClr val="FD6131"/>
    <a:srgbClr val="1432CB"/>
    <a:srgbClr val="79A4DF"/>
    <a:srgbClr val="0000CC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5" autoAdjust="0"/>
    <p:restoredTop sz="88712" autoAdjust="0"/>
  </p:normalViewPr>
  <p:slideViewPr>
    <p:cSldViewPr snapToGrid="0">
      <p:cViewPr>
        <p:scale>
          <a:sx n="59" d="100"/>
          <a:sy n="59" d="100"/>
        </p:scale>
        <p:origin x="-96" y="-8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08"/>
    </p:cViewPr>
  </p:sorterViewPr>
  <p:notesViewPr>
    <p:cSldViewPr snapToGrid="0">
      <p:cViewPr varScale="1">
        <p:scale>
          <a:sx n="55" d="100"/>
          <a:sy n="55" d="100"/>
        </p:scale>
        <p:origin x="288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8A761-BBA7-4E07-8945-E8BE288BEE17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74A0B-5909-4D25-8853-12EA3B072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1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AA0CD-C313-4030-AF84-2FAEC38854E2}" type="datetimeFigureOut">
              <a:rPr lang="en-US" smtClean="0"/>
              <a:t>20/11/17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781E-829F-4185-8603-ED1FCD0F6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53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95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781E-829F-4185-8603-ED1FCD0F6D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875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91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76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58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82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6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2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48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29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72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61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80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9C4CF-7D23-4C9E-AEE9-E4AD57DDE3C0}" type="datetimeFigureOut">
              <a:rPr lang="en-GB" smtClean="0"/>
              <a:t>20/11/17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1ABC9-D050-41AD-8109-8ED6D9AE9755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Date:</a:t>
            </a:r>
            <a:r>
              <a:rPr lang="en-GB" sz="1400" b="1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fld id="{5107A45F-A242-41DF-9C6C-F0DF118758FE}" type="datetime4">
              <a:rPr lang="en-GB" sz="1400" baseline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November 20, 2017</a:t>
            </a:fld>
            <a:r>
              <a:rPr lang="en-GB" sz="14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</a:p>
          <a:p>
            <a:r>
              <a:rPr lang="en-GB" sz="1400" b="1" baseline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LO:</a:t>
            </a:r>
            <a:r>
              <a:rPr lang="en-GB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Who was </a:t>
            </a:r>
            <a:r>
              <a:rPr lang="en-GB" sz="1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Frida</a:t>
            </a:r>
            <a:r>
              <a:rPr lang="en-GB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GB" sz="1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80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gif"/><Relationship Id="rId3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3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Relationship Id="rId3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hyperlink" Target="https://www.youtube.com/watch?v=aLXMZNAYJaU" TargetMode="External"/><Relationship Id="rId5" Type="http://schemas.openxmlformats.org/officeDocument/2006/relationships/image" Target="../media/image52.png"/><Relationship Id="rId6" Type="http://schemas.openxmlformats.org/officeDocument/2006/relationships/hyperlink" Target="https://www.youtube.com/watch?v=Ievt5su_DP4" TargetMode="External"/><Relationship Id="rId7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watch?v=A4o_XfDuX4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4355" y="502789"/>
            <a:ext cx="11795881" cy="1107996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275" endPos="40000" dist="101600" dir="5400000" sy="-100000" algn="bl" rotWithShape="0"/>
            <a:softEdge rad="127000"/>
          </a:effectLst>
        </p:spPr>
        <p:txBody>
          <a:bodyPr wrap="square" rtlCol="0">
            <a:spAutoFit/>
          </a:bodyPr>
          <a:lstStyle/>
          <a:p>
            <a:pPr defTabSz="863600"/>
            <a:r>
              <a:rPr lang="en-GB" sz="6600" b="1" dirty="0" err="1" smtClean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38100" dir="5400000" algn="t" rotWithShape="0">
                    <a:schemeClr val="accent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Frida</a:t>
            </a:r>
            <a:r>
              <a:rPr lang="en-GB" sz="6600" b="1" dirty="0" smtClean="0">
                <a:solidFill>
                  <a:sysClr val="windowText" lastClr="00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50800" dist="38100" dir="5400000" algn="t" rotWithShape="0">
                    <a:schemeClr val="accent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Kahlo </a:t>
            </a:r>
            <a:endParaRPr lang="en-GB" sz="6600" b="1" dirty="0">
              <a:solidFill>
                <a:sysClr val="windowText" lastClr="000000"/>
              </a:solidFill>
              <a:effectLst>
                <a:glow rad="63500">
                  <a:schemeClr val="bg1">
                    <a:alpha val="40000"/>
                  </a:schemeClr>
                </a:glow>
                <a:outerShdw blurRad="50800" dist="38100" dir="5400000" algn="t" rotWithShape="0">
                  <a:schemeClr val="accent1">
                    <a:alpha val="4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192" y="5595385"/>
            <a:ext cx="11621408" cy="461665"/>
          </a:xfrm>
          <a:prstGeom prst="rect">
            <a:avLst/>
          </a:prstGeom>
          <a:solidFill>
            <a:srgbClr val="CC0066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LO: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was </a:t>
            </a:r>
            <a:r>
              <a:rPr lang="en-GB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Frida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720" y="6092324"/>
            <a:ext cx="1165911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CC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Why? She is important to the history of women and art</a:t>
            </a:r>
            <a:endParaRPr lang="en-GB" sz="2400" b="1" dirty="0">
              <a:solidFill>
                <a:srgbClr val="CC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 descr="download (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727" y="2307116"/>
            <a:ext cx="6708767" cy="24281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86749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ckolasMurayFridaKahlo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075" y="315249"/>
            <a:ext cx="4246260" cy="6246111"/>
          </a:xfrm>
          <a:prstGeom prst="rect">
            <a:avLst/>
          </a:prstGeom>
        </p:spPr>
      </p:pic>
      <p:pic>
        <p:nvPicPr>
          <p:cNvPr id="3" name="Picture 2" descr="download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453" y="241304"/>
            <a:ext cx="4409894" cy="622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79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345" y="802489"/>
            <a:ext cx="11543676" cy="5509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400" b="1" u="sng" dirty="0" err="1" smtClean="0"/>
              <a:t>Frida</a:t>
            </a:r>
            <a:r>
              <a:rPr lang="en-GB" sz="4400" b="1" u="sng" dirty="0" smtClean="0"/>
              <a:t> Kahlo de Rivera</a:t>
            </a:r>
            <a:endParaRPr lang="en-GB" sz="4400" b="1" u="sng" dirty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Born: Magdalena Carmen </a:t>
            </a:r>
            <a:r>
              <a:rPr lang="en-GB" sz="2800" dirty="0" err="1" smtClean="0"/>
              <a:t>Frida</a:t>
            </a:r>
            <a:r>
              <a:rPr lang="en-GB" sz="2800" dirty="0" smtClean="0"/>
              <a:t> Kahlo y Calderon 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Born: 6</a:t>
            </a:r>
            <a:r>
              <a:rPr lang="en-GB" sz="2800" baseline="30000" dirty="0" smtClean="0"/>
              <a:t>th</a:t>
            </a:r>
            <a:r>
              <a:rPr lang="en-GB" sz="2800" dirty="0" smtClean="0"/>
              <a:t> July 1907 in </a:t>
            </a:r>
            <a:r>
              <a:rPr lang="en-GB" sz="2800" dirty="0" err="1" smtClean="0"/>
              <a:t>Coyoacan</a:t>
            </a:r>
            <a:r>
              <a:rPr lang="en-GB" sz="2800" dirty="0" smtClean="0"/>
              <a:t>, Mexico City, Mexico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/>
              <a:t>Her father was German and her mother was </a:t>
            </a:r>
            <a:r>
              <a:rPr lang="en-GB" sz="2800" dirty="0" err="1" smtClean="0"/>
              <a:t>mestiza</a:t>
            </a:r>
            <a:endParaRPr lang="en-GB" sz="2800" dirty="0" smtClean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Lived </a:t>
            </a:r>
            <a:r>
              <a:rPr lang="en-GB" sz="2800" dirty="0"/>
              <a:t>in La Casa Azul </a:t>
            </a:r>
            <a:r>
              <a:rPr lang="mr-IN" sz="2800" dirty="0"/>
              <a:t>–</a:t>
            </a:r>
            <a:r>
              <a:rPr lang="en-GB" sz="2800" dirty="0"/>
              <a:t> the blue house most of her </a:t>
            </a:r>
            <a:r>
              <a:rPr lang="en-GB" sz="2800" dirty="0" smtClean="0"/>
              <a:t>life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Artist, Surrealist, Magical Realist, Post</a:t>
            </a:r>
            <a:r>
              <a:rPr lang="en-GB" sz="2800" dirty="0"/>
              <a:t>-</a:t>
            </a:r>
            <a:r>
              <a:rPr lang="en-GB" sz="2800" dirty="0" smtClean="0"/>
              <a:t>colonialist, Feminist, celebrated </a:t>
            </a:r>
            <a:r>
              <a:rPr lang="en-GB" sz="2800" dirty="0"/>
              <a:t>folk art style </a:t>
            </a:r>
            <a:r>
              <a:rPr lang="en-GB" sz="2800" dirty="0" smtClean="0"/>
              <a:t>lot of autobiographical art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Disabled from polio as a child and then at 18 was seriously injured in a traffic accident and as a result couldn’t have children, and suffered with miscarriages which her art depicts 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She was going to become a doctor but after the accident couldn’t continue higher education so continued her childhood hobby as an artist </a:t>
            </a:r>
          </a:p>
        </p:txBody>
      </p:sp>
    </p:spTree>
    <p:extLst>
      <p:ext uri="{BB962C8B-B14F-4D97-AF65-F5344CB8AC3E}">
        <p14:creationId xmlns:p14="http://schemas.microsoft.com/office/powerpoint/2010/main" val="7727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345" y="802489"/>
            <a:ext cx="11543676" cy="50783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400" b="1" u="sng" dirty="0" err="1" smtClean="0"/>
              <a:t>Frida</a:t>
            </a:r>
            <a:r>
              <a:rPr lang="en-GB" sz="4400" b="1" u="sng" dirty="0" smtClean="0"/>
              <a:t> Kahlo de Rivera</a:t>
            </a:r>
            <a:endParaRPr lang="en-GB" sz="4400" b="1" u="sng" dirty="0"/>
          </a:p>
          <a:p>
            <a:pPr marL="457200" indent="-457200">
              <a:buFont typeface="Arial"/>
              <a:buChar char="•"/>
            </a:pPr>
            <a:r>
              <a:rPr lang="en-GB" sz="2800" dirty="0"/>
              <a:t>Gender fluid, wore suits and dressed as a man sometimes, had romantic relationships with men and women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/>
              <a:t>Joined the Mexican Communist Party in 1927 where she met her husband Diego Rivera, they married in 1928 and were together until death</a:t>
            </a:r>
            <a:r>
              <a:rPr lang="en-GB" sz="2800" dirty="0" smtClean="0"/>
              <a:t>.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Both </a:t>
            </a:r>
            <a:r>
              <a:rPr lang="en-GB" sz="2800" dirty="0" err="1" smtClean="0"/>
              <a:t>Frida</a:t>
            </a:r>
            <a:r>
              <a:rPr lang="en-GB" sz="2800" dirty="0" smtClean="0"/>
              <a:t> and Diego had affairs and divorced in 1939 but remarried the following year. 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err="1" smtClean="0"/>
              <a:t>Frida</a:t>
            </a:r>
            <a:r>
              <a:rPr lang="en-GB" sz="2800" dirty="0" smtClean="0"/>
              <a:t> and Diego offered their house as refuge to a former Soviet leader </a:t>
            </a:r>
            <a:r>
              <a:rPr lang="en-GB" sz="2800" dirty="0"/>
              <a:t>Leon Trotsky </a:t>
            </a:r>
            <a:r>
              <a:rPr lang="en-GB" sz="2800" dirty="0" smtClean="0"/>
              <a:t> and his wife, he was one of the men </a:t>
            </a:r>
            <a:r>
              <a:rPr lang="en-GB" sz="2800" dirty="0" err="1" smtClean="0"/>
              <a:t>Frida</a:t>
            </a:r>
            <a:r>
              <a:rPr lang="en-GB" sz="2800" dirty="0" smtClean="0"/>
              <a:t> had an affair with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err="1" smtClean="0"/>
              <a:t>Frida</a:t>
            </a:r>
            <a:r>
              <a:rPr lang="en-GB" sz="2800" dirty="0" smtClean="0"/>
              <a:t> and Diego travelled to USA in the late 1920s and early 1930s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err="1" smtClean="0"/>
              <a:t>Frida</a:t>
            </a:r>
            <a:r>
              <a:rPr lang="en-GB" sz="2800" dirty="0" smtClean="0"/>
              <a:t> spoke French, Spanish and English </a:t>
            </a:r>
          </a:p>
        </p:txBody>
      </p:sp>
    </p:spTree>
    <p:extLst>
      <p:ext uri="{BB962C8B-B14F-4D97-AF65-F5344CB8AC3E}">
        <p14:creationId xmlns:p14="http://schemas.microsoft.com/office/powerpoint/2010/main" val="409512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3e25f2ed8aa7c8bc5be94fc1504a79--frida-diego-the-life-and-tim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373" y="385947"/>
            <a:ext cx="8128000" cy="6159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77345" y="737918"/>
            <a:ext cx="320229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err="1" smtClean="0"/>
              <a:t>Frida’s</a:t>
            </a:r>
            <a:r>
              <a:rPr lang="en-GB" sz="3600" dirty="0" smtClean="0"/>
              <a:t> parents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50037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1113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93" y="210953"/>
            <a:ext cx="5143500" cy="635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Portraits of Young Frida Kahlo by Her Father Guillermo Kahlo (5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93" y="1334473"/>
            <a:ext cx="3834272" cy="54159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72451" y="522681"/>
            <a:ext cx="255650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err="1" smtClean="0"/>
              <a:t>Frida</a:t>
            </a:r>
            <a:r>
              <a:rPr lang="en-GB" sz="3600" dirty="0" smtClean="0"/>
              <a:t> aged 6</a:t>
            </a:r>
            <a:endParaRPr lang="en-GB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477486" y="2031077"/>
            <a:ext cx="1637719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err="1" smtClean="0"/>
              <a:t>Frida</a:t>
            </a:r>
            <a:r>
              <a:rPr lang="en-GB" sz="3600" dirty="0" smtClean="0"/>
              <a:t> in family photo dressed as a man </a:t>
            </a:r>
            <a:endParaRPr lang="en-GB" sz="2000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575331" y="1829517"/>
            <a:ext cx="1679057" cy="408951"/>
          </a:xfrm>
          <a:prstGeom prst="straightConnector1">
            <a:avLst/>
          </a:prstGeom>
          <a:ln w="76200" cmpd="sng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561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5a04fd9-6481-49e9-9883-f1119d89b1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810549"/>
            <a:ext cx="9633080" cy="58470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083405" y="86096"/>
            <a:ext cx="546256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err="1" smtClean="0"/>
              <a:t>Frida</a:t>
            </a:r>
            <a:r>
              <a:rPr lang="en-GB" sz="3600" dirty="0" smtClean="0"/>
              <a:t> painting her body cast 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074818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238237603_a4ea9005d9_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2" y="1355995"/>
            <a:ext cx="3430755" cy="51361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ed78b5d6027d871474795589d3907ae7--cremation-urns-virgin-ma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375" y="688758"/>
            <a:ext cx="4353982" cy="58033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589023" y="716394"/>
            <a:ext cx="3239630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err="1" smtClean="0"/>
              <a:t>Frida’s</a:t>
            </a:r>
            <a:r>
              <a:rPr lang="en-GB" sz="3600" dirty="0" smtClean="0"/>
              <a:t> ashes are inside this urn in her blue house in Mexico City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29689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inting-portrait-of-my-father-guillermo-kahlo-at-museo-frida-kahlo-D0KGCG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5" b="9926"/>
          <a:stretch/>
        </p:blipFill>
        <p:spPr>
          <a:xfrm>
            <a:off x="6988156" y="473520"/>
            <a:ext cx="4672321" cy="5811409"/>
          </a:xfrm>
          <a:prstGeom prst="rect">
            <a:avLst/>
          </a:prstGeom>
        </p:spPr>
      </p:pic>
      <p:pic>
        <p:nvPicPr>
          <p:cNvPr id="4" name="Picture 3" descr="150625180846-02-tbt-frida-kahlo-0702-restricted-super-1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91" y="2066279"/>
            <a:ext cx="6487978" cy="36509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924" y="565728"/>
            <a:ext cx="651735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err="1" smtClean="0"/>
              <a:t>Frida</a:t>
            </a:r>
            <a:r>
              <a:rPr lang="en-GB" sz="3200" dirty="0" smtClean="0"/>
              <a:t> had a strong relationship with her father and this is her painting him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67209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0e522e4e3bb.imag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142" y="3482506"/>
            <a:ext cx="4965068" cy="31817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2478480342_75d5a177fe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62"/>
          <a:stretch/>
        </p:blipFill>
        <p:spPr>
          <a:xfrm>
            <a:off x="6458866" y="150667"/>
            <a:ext cx="5560923" cy="29272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2" y="150666"/>
            <a:ext cx="4787189" cy="31856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download (4)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7" y="3477284"/>
            <a:ext cx="4455959" cy="33376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783987" y="3619489"/>
            <a:ext cx="2039874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La Casa Azul</a:t>
            </a:r>
          </a:p>
          <a:p>
            <a:r>
              <a:rPr lang="en-GB" sz="3600" dirty="0" smtClean="0"/>
              <a:t>The blue house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85809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30e9b0244d4a1b903de97e6e137c97--diego-rivera-viva-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826" y="753330"/>
            <a:ext cx="5000252" cy="57602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download (2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5" y="2526576"/>
            <a:ext cx="5435607" cy="40714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41924" y="242872"/>
            <a:ext cx="5979199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She lay in a bed with a mirror over the top, and also had one with butterflies over it because she spent so much time in bed.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85266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ida_bed-56a3ea9f5f9b58b7d0d4716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061" y="382987"/>
            <a:ext cx="7996479" cy="61306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09242" y="2029342"/>
            <a:ext cx="2470399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This bed has butterflies above where she lay</a:t>
            </a:r>
            <a:r>
              <a:rPr lang="en-GB" dirty="0" smtClean="0"/>
              <a:t>. </a:t>
            </a: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1094595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612020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47" y="246158"/>
            <a:ext cx="8442711" cy="63320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41925" y="1254487"/>
            <a:ext cx="2836346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kitchen where </a:t>
            </a:r>
            <a:r>
              <a:rPr lang="en-GB" sz="3200" dirty="0" err="1"/>
              <a:t>F</a:t>
            </a:r>
            <a:r>
              <a:rPr lang="en-GB" sz="3200" dirty="0" err="1" smtClean="0"/>
              <a:t>rida</a:t>
            </a:r>
            <a:r>
              <a:rPr lang="en-GB" sz="3200" dirty="0" smtClean="0"/>
              <a:t> would cook for Diego had their names on the wall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129567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4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25" y="947044"/>
            <a:ext cx="10782035" cy="570607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664617" y="178301"/>
            <a:ext cx="8217941" cy="584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err="1" smtClean="0"/>
              <a:t>Frida’s</a:t>
            </a:r>
            <a:r>
              <a:rPr lang="en-GB" sz="3200" dirty="0" smtClean="0"/>
              <a:t> dress collection in the blue house Mexico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70854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idaBlueDre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591" y="688759"/>
            <a:ext cx="4353970" cy="57602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Frida-Kahlo-7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2" y="210729"/>
            <a:ext cx="4654375" cy="63244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06505" y="1362106"/>
            <a:ext cx="1910712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An example of her great fashion style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709225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k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3" y="944747"/>
            <a:ext cx="3378200" cy="5041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Frida-Kahlo_3275288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170" y="903997"/>
            <a:ext cx="7899472" cy="4930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1810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14a33a19af80ae669315e439af4708--black-and-white-portraits-diego-rive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894" y="414002"/>
            <a:ext cx="4907296" cy="59274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download (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824" y="473522"/>
            <a:ext cx="4248464" cy="60563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20397" y="1620391"/>
            <a:ext cx="1867661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err="1" smtClean="0"/>
              <a:t>Frida</a:t>
            </a:r>
            <a:r>
              <a:rPr lang="en-GB" sz="3200" dirty="0" smtClean="0"/>
              <a:t> and Diego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18761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0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996" y="153825"/>
            <a:ext cx="7213600" cy="3149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download (3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75" y="3508368"/>
            <a:ext cx="7292264" cy="31343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23137" y="1620391"/>
            <a:ext cx="3223822" cy="35394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err="1" smtClean="0"/>
              <a:t>Frida</a:t>
            </a:r>
            <a:r>
              <a:rPr lang="en-GB" sz="3200" dirty="0" smtClean="0"/>
              <a:t> and Diego are considered such important figures in Mexican history they are on the modern day money.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992112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xresdefaul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778" y="947043"/>
            <a:ext cx="9207376" cy="51791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36282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f5dbbc0098a306c924c1da98e4cd77a--frida-diego-diego-rive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589" y="178017"/>
            <a:ext cx="4497022" cy="64216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fd5e5052fbc8ec0c22275173faf80c90ab3f10e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729" y="344380"/>
            <a:ext cx="5062315" cy="62412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403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87069847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76" y="884716"/>
            <a:ext cx="6096000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download (2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343" y="280415"/>
            <a:ext cx="4883094" cy="32494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download (4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104" y="3641752"/>
            <a:ext cx="4150029" cy="30296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14912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96299b3e24ddf8e4e0a6c56de3a8401--diego-rivera-mexica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773" y="495045"/>
            <a:ext cx="5511335" cy="56311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download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30" y="538093"/>
            <a:ext cx="4464983" cy="59839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84530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-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236" y="454395"/>
            <a:ext cx="8934450" cy="60998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925" y="1448202"/>
            <a:ext cx="2405820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This was the last painting she did before she died.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90040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ad5f79860e18bcb245f1971e6f44c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23" y="796378"/>
            <a:ext cx="7426013" cy="530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50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-grandparents-my-parents-and-me-193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376" y="559617"/>
            <a:ext cx="6898701" cy="599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53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1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52" y="710283"/>
            <a:ext cx="9409709" cy="571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23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2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055" y="473522"/>
            <a:ext cx="4343732" cy="5799107"/>
          </a:xfrm>
          <a:prstGeom prst="rect">
            <a:avLst/>
          </a:prstGeom>
        </p:spPr>
      </p:pic>
      <p:pic>
        <p:nvPicPr>
          <p:cNvPr id="3" name="Picture 2" descr="download (3)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27"/>
          <a:stretch/>
        </p:blipFill>
        <p:spPr>
          <a:xfrm>
            <a:off x="396326" y="839425"/>
            <a:ext cx="3908950" cy="498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586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ida-kahlo-174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1"/>
          <a:stretch/>
        </p:blipFill>
        <p:spPr>
          <a:xfrm>
            <a:off x="7814075" y="236761"/>
            <a:ext cx="4079118" cy="6212288"/>
          </a:xfrm>
          <a:prstGeom prst="rect">
            <a:avLst/>
          </a:prstGeom>
        </p:spPr>
      </p:pic>
      <p:pic>
        <p:nvPicPr>
          <p:cNvPr id="3" name="Picture 2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276" y="230227"/>
            <a:ext cx="5123059" cy="625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44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3137" y="1620391"/>
            <a:ext cx="3223822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Miss Wood’s pictures of </a:t>
            </a:r>
            <a:r>
              <a:rPr lang="en-GB" sz="3200" dirty="0" err="1" smtClean="0"/>
              <a:t>Frida’s</a:t>
            </a:r>
            <a:r>
              <a:rPr lang="en-GB" sz="3200" dirty="0" smtClean="0"/>
              <a:t> house in Mexico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97839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23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14" y="322855"/>
            <a:ext cx="4449359" cy="593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44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1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94" y="731806"/>
            <a:ext cx="4368646" cy="5824861"/>
          </a:xfrm>
          <a:prstGeom prst="rect">
            <a:avLst/>
          </a:prstGeom>
        </p:spPr>
      </p:pic>
      <p:pic>
        <p:nvPicPr>
          <p:cNvPr id="3" name="Picture 2" descr="IMG_2017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2" t="28874" r="34470" b="40055"/>
          <a:stretch/>
        </p:blipFill>
        <p:spPr>
          <a:xfrm>
            <a:off x="6242647" y="882473"/>
            <a:ext cx="4763855" cy="432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396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8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70" y="947044"/>
            <a:ext cx="3948933" cy="5265244"/>
          </a:xfrm>
          <a:prstGeom prst="rect">
            <a:avLst/>
          </a:prstGeom>
        </p:spPr>
      </p:pic>
      <p:pic>
        <p:nvPicPr>
          <p:cNvPr id="3" name="Picture 2" descr="IMG_208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793" y="2518275"/>
            <a:ext cx="4954047" cy="371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13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9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532" y="977432"/>
            <a:ext cx="6922411" cy="519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985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11-18 at 13.26.46.png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2" t="22283" r="34146" b="27187"/>
          <a:stretch/>
        </p:blipFill>
        <p:spPr>
          <a:xfrm>
            <a:off x="301369" y="860949"/>
            <a:ext cx="3228956" cy="2341433"/>
          </a:xfrm>
          <a:prstGeom prst="rect">
            <a:avLst/>
          </a:prstGeom>
        </p:spPr>
      </p:pic>
      <p:pic>
        <p:nvPicPr>
          <p:cNvPr id="3" name="Picture 2" descr="Screen Shot 2017-11-18 at 13.29.19.png">
            <a:hlinkClick r:id="rId4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6" t="21968" r="31988" b="28129"/>
          <a:stretch/>
        </p:blipFill>
        <p:spPr>
          <a:xfrm>
            <a:off x="3982379" y="839424"/>
            <a:ext cx="3272009" cy="2271554"/>
          </a:xfrm>
          <a:prstGeom prst="rect">
            <a:avLst/>
          </a:prstGeom>
        </p:spPr>
      </p:pic>
      <p:pic>
        <p:nvPicPr>
          <p:cNvPr id="4" name="Picture 3" descr="Screen Shot 2017-11-19 at 17.04.47.png">
            <a:hlinkClick r:id="rId6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6" t="21969" r="2757" b="26874"/>
          <a:stretch/>
        </p:blipFill>
        <p:spPr>
          <a:xfrm>
            <a:off x="8373759" y="645713"/>
            <a:ext cx="3379642" cy="243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04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7" id="{A5270462-AB59-4D33-9E2A-B348BB94CB67}" vid="{CEF75ABD-F6CC-41FE-8A47-A85C66C0FD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6FDBF19D94B24985655FDFE26550E2" ma:contentTypeVersion="4" ma:contentTypeDescription="Create a new document." ma:contentTypeScope="" ma:versionID="21bdeedaa576806f2a49499a443db63f">
  <xsd:schema xmlns:xsd="http://www.w3.org/2001/XMLSchema" xmlns:xs="http://www.w3.org/2001/XMLSchema" xmlns:p="http://schemas.microsoft.com/office/2006/metadata/properties" xmlns:ns2="aeea5e98-a214-4939-85d5-3658d3d98e39" xmlns:ns3="b8f4ebcf-8b25-49e2-96f9-0f16af038e33" targetNamespace="http://schemas.microsoft.com/office/2006/metadata/properties" ma:root="true" ma:fieldsID="e0c02910cd6ed68e0989f954283f3a12" ns2:_="" ns3:_="">
    <xsd:import namespace="aeea5e98-a214-4939-85d5-3658d3d98e39"/>
    <xsd:import namespace="b8f4ebcf-8b25-49e2-96f9-0f16af038e3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ea5e98-a214-4939-85d5-3658d3d98e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4ebcf-8b25-49e2-96f9-0f16af038e33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A7549F8-7143-40C0-A96C-6FA3F38B5F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ea5e98-a214-4939-85d5-3658d3d98e39"/>
    <ds:schemaRef ds:uri="b8f4ebcf-8b25-49e2-96f9-0f16af038e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4A96AC-4278-465E-8297-83189FA29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B4BEEE-B43F-4B84-98B3-AB610D4493AE}">
  <ds:schemaRefs>
    <ds:schemaRef ds:uri="http://schemas.openxmlformats.org/package/2006/metadata/core-properties"/>
    <ds:schemaRef ds:uri="http://purl.org/dc/dcmitype/"/>
    <ds:schemaRef ds:uri="b8f4ebcf-8b25-49e2-96f9-0f16af038e33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aeea5e98-a214-4939-85d5-3658d3d98e39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Geog%20PPT%20Template%20-%20Widescreen</Template>
  <TotalTime>14645</TotalTime>
  <Words>418</Words>
  <Application>Microsoft Macintosh PowerPoint</Application>
  <PresentationFormat>Custom</PresentationFormat>
  <Paragraphs>37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Mace</dc:creator>
  <cp:lastModifiedBy>Isabel Wood</cp:lastModifiedBy>
  <cp:revision>390</cp:revision>
  <cp:lastPrinted>2017-01-11T20:54:27Z</cp:lastPrinted>
  <dcterms:created xsi:type="dcterms:W3CDTF">2016-10-13T20:25:52Z</dcterms:created>
  <dcterms:modified xsi:type="dcterms:W3CDTF">2017-11-20T10:58:41Z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0x010100406FDBF19D94B24985655FDFE26550E2</vt:lpwstr>
  </property>
</Properties>
</file>