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906000" cy="6858000" type="A4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2" autoAdjust="0"/>
    <p:restoredTop sz="94697"/>
  </p:normalViewPr>
  <p:slideViewPr>
    <p:cSldViewPr showGuides="1">
      <p:cViewPr>
        <p:scale>
          <a:sx n="108" d="100"/>
          <a:sy n="108" d="100"/>
        </p:scale>
        <p:origin x="1136" y="1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E8C9B-E49B-4144-9F5A-0EB1EC26EFBF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B56FF-1058-453E-AC28-8BEBD5042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6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2012 Fig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02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2011 Fig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7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04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04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0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B56FF-1058-453E-AC28-8BEBD50420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0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9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3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9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0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6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3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3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6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9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8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228600" y="381000"/>
            <a:ext cx="9372600" cy="6248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>
            <a:off x="914400" y="838200"/>
            <a:ext cx="8001000" cy="5334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A7023-2BED-4F38-A9D7-E792883DA191}" type="datetimeFigureOut">
              <a:rPr lang="en-US" smtClean="0"/>
              <a:t>10/22/18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CECA4-984B-4D35-81FF-DE53AA15C1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447800" y="1371600"/>
            <a:ext cx="6934200" cy="3962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286000" y="1524000"/>
            <a:ext cx="2249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en-GB" sz="900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does this source definitely tell me?</a:t>
            </a:r>
            <a:endParaRPr lang="en-U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447800" y="990600"/>
            <a:ext cx="19877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can I</a:t>
            </a:r>
            <a:r>
              <a:rPr lang="en-GB" sz="900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guess from this source?</a:t>
            </a:r>
            <a:endParaRPr lang="en-U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9010242" y="76200"/>
            <a:ext cx="8691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AB94E3AB-A49E-6747-BD84-B2FAA9B628BB}" type="slidenum">
              <a:rPr lang="en-GB" sz="3200" b="1" i="0" smtClean="0">
                <a:latin typeface="Tahoma" pitchFamily="34" charset="0"/>
                <a:cs typeface="Tahoma" pitchFamily="34" charset="0"/>
              </a:rPr>
              <a:t>‹#›</a:t>
            </a:fld>
            <a:endParaRPr lang="en-GB" sz="8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2209800" y="1752600"/>
            <a:ext cx="5410200" cy="2971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990600" y="152400"/>
            <a:ext cx="34291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en-GB" sz="900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else would I like to find out/questions would I like to ask?</a:t>
            </a:r>
            <a:endParaRPr lang="en-U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66800" y="457200"/>
            <a:ext cx="20100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does this source NOT</a:t>
            </a:r>
            <a:r>
              <a:rPr lang="en-GB" sz="900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tell me?</a:t>
            </a:r>
            <a:endParaRPr lang="en-U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18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russia+energy+comic&amp;source=images&amp;cd=&amp;cad=rja&amp;uact=8&amp;docid=cx4UgcyMearTuM&amp;tbnid=y56mo4P-y3YktM:&amp;ved=0CAUQjRw&amp;url=http://www.ltaaa.com/bbs/thread-252220-1-1.html&amp;ei=OcB5U4q5L6Pa0QWMioHoCQ&amp;psig=AFQjCNEEJJsQxwlDFrLXol2duBeG0ivM-g&amp;ust=14005743530656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2.yimg.com/bt/api/res/1.2/Nc3B2kzkEhEXV17vyssqKQ--/YXBwaWQ9eW5ld3M7Zmk9ZmlsbDtoPTc2ODtweW9mZj0wO3E9NzU7dz02NzA-/http:/media.zenfs.com/en_us/News/afp.com/6a91ce5eca4b946c60e9ef9528598b1c5af9d507.jpg">
            <a:hlinkClick r:id="rId3"/>
            <a:extLst>
              <a:ext uri="{FF2B5EF4-FFF2-40B4-BE49-F238E27FC236}">
                <a16:creationId xmlns:a16="http://schemas.microsoft.com/office/drawing/2014/main" id="{88EF25BD-E626-814C-B1FF-A96168F73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28799"/>
            <a:ext cx="3733800" cy="274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27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RPD\Other\Geography Infographics\Crimea A strategic location.jpg">
            <a:extLst>
              <a:ext uri="{FF2B5EF4-FFF2-40B4-BE49-F238E27FC236}">
                <a16:creationId xmlns:a16="http://schemas.microsoft.com/office/drawing/2014/main" id="{38244CAE-07A7-CF41-8E48-5AE308ACF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28800"/>
            <a:ext cx="3733800" cy="280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9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AA431F-426A-C24A-BE0C-32EA33FE4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1898142"/>
            <a:ext cx="4171950" cy="272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4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D53978-894C-FB4F-9BE2-40B78D27B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05000"/>
            <a:ext cx="47244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1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EF753B-30BF-CC49-9FE9-45F411375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04999"/>
            <a:ext cx="3886200" cy="268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0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FEC6F-690B-BA4D-B2DC-CA735113A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599" y="1905000"/>
            <a:ext cx="474133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1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480A88-E272-7C41-9A34-4666EDB69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333" y="1905000"/>
            <a:ext cx="474133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05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2E849-C963-0D45-A300-307D2F8BF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28800"/>
            <a:ext cx="375989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8D66C4-3880-CE47-A38B-27BD1B6AF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828800"/>
            <a:ext cx="4038600" cy="275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8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D062C-D2A1-174B-93C0-39F156D62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05000"/>
            <a:ext cx="3657600" cy="271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6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0A777-C348-BD40-9EFD-E7F8A9567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28800"/>
            <a:ext cx="3103927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92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9A8E3-F9A8-7044-89CB-ACDC6E21B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04999"/>
            <a:ext cx="4114800" cy="271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687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852126-09C5-FD43-BF70-F541F4DC8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828800"/>
            <a:ext cx="3962400" cy="285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6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741686-1F67-594E-814F-4BF06FBBA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28800"/>
            <a:ext cx="2971800" cy="2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76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69D31F2F8EE4CAC032B517121A82F" ma:contentTypeVersion="4" ma:contentTypeDescription="Create a new document." ma:contentTypeScope="" ma:versionID="be07af3752d7bad173a7efcca7730a81">
  <xsd:schema xmlns:xsd="http://www.w3.org/2001/XMLSchema" xmlns:xs="http://www.w3.org/2001/XMLSchema" xmlns:p="http://schemas.microsoft.com/office/2006/metadata/properties" xmlns:ns2="aeea5e98-a214-4939-85d5-3658d3d98e39" xmlns:ns3="b8f4ebcf-8b25-49e2-96f9-0f16af038e33" targetNamespace="http://schemas.microsoft.com/office/2006/metadata/properties" ma:root="true" ma:fieldsID="e0c02910cd6ed68e0989f954283f3a12" ns2:_="" ns3:_="">
    <xsd:import namespace="aeea5e98-a214-4939-85d5-3658d3d98e39"/>
    <xsd:import namespace="b8f4ebcf-8b25-49e2-96f9-0f16af038e3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a5e98-a214-4939-85d5-3658d3d98e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4ebcf-8b25-49e2-96f9-0f16af038e33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BE196D-A8C1-431C-8837-6B02D55151FC}">
  <ds:schemaRefs>
    <ds:schemaRef ds:uri="http://www.w3.org/XML/1998/namespace"/>
    <ds:schemaRef ds:uri="http://schemas.microsoft.com/office/2006/documentManagement/types"/>
    <ds:schemaRef ds:uri="b8f4ebcf-8b25-49e2-96f9-0f16af038e3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aeea5e98-a214-4939-85d5-3658d3d98e39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EF934E8-DEB4-4E2A-9658-D56DA8D988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BE0AC0-94B8-4A63-B9C5-1488F1E751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a5e98-a214-4939-85d5-3658d3d98e39"/>
    <ds:schemaRef ds:uri="b8f4ebcf-8b25-49e2-96f9-0f16af038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22</Words>
  <Application>Microsoft Macintosh PowerPoint</Application>
  <PresentationFormat>A4 Paper (210x297 mm)</PresentationFormat>
  <Paragraphs>12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 / Langley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Mace</dc:creator>
  <cp:lastModifiedBy>isabel wood</cp:lastModifiedBy>
  <cp:revision>33</cp:revision>
  <dcterms:created xsi:type="dcterms:W3CDTF">2012-05-03T11:53:46Z</dcterms:created>
  <dcterms:modified xsi:type="dcterms:W3CDTF">2018-10-22T17:30:02Z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0x0101004BB69D31F2F8EE4CAC032B517121A82F</vt:lpwstr>
  </property>
</Properties>
</file>